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0" r:id="rId6"/>
    <p:sldId id="259" r:id="rId7"/>
    <p:sldId id="261" r:id="rId8"/>
    <p:sldId id="262" r:id="rId9"/>
    <p:sldId id="263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 snapToObjects="1">
      <p:cViewPr varScale="1">
        <p:scale>
          <a:sx n="102" d="100"/>
          <a:sy n="102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B7A803-142B-9346-8924-E121966D3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06BF59B-011C-2A47-B26D-548DDAF2A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B7F99E-7BF0-C849-9D9D-699A97BC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0FE-3040-4747-B9DC-A3C20B8D2878}" type="datetimeFigureOut">
              <a:rPr lang="de-DE" smtClean="0"/>
              <a:t>26.01.22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E6AB12-CDD0-6347-9DC3-28EE6F81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24BED7-736A-5D49-A094-3EB0B6AE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21CB-938B-A34D-A962-F7A2E3F5DA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72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AD82A-3515-A749-B793-E22D7F4A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7C4E3E7-0AE8-D845-B911-7C2541BC4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EEB6A2-D0E7-3E43-9BDC-88466DDB2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0FE-3040-4747-B9DC-A3C20B8D2878}" type="datetimeFigureOut">
              <a:rPr lang="de-DE" smtClean="0"/>
              <a:t>26.01.22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7FD745-AB51-FC4B-AE20-AD1206E84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00B294-1528-0446-8F8A-FD0310E8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21CB-938B-A34D-A962-F7A2E3F5DA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602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826EA4E-E8BD-1244-869C-B93ACFE8A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DB5A0B-D359-EE45-8CE5-C48682842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21B0A0-AB77-FB45-82BE-03BF0CDE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0FE-3040-4747-B9DC-A3C20B8D2878}" type="datetimeFigureOut">
              <a:rPr lang="de-DE" smtClean="0"/>
              <a:t>26.01.22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190C8D-6FDB-CA44-B1A1-90875B03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5EF2DF-F3EC-CF44-873A-B0B8C51C7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21CB-938B-A34D-A962-F7A2E3F5DA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2169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56FCDB-7AB7-084F-82D3-7E53DAF91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773A99-629B-9644-B522-673C4910D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89B9EB-E614-C746-8F70-C663FCEE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0FE-3040-4747-B9DC-A3C20B8D2878}" type="datetimeFigureOut">
              <a:rPr lang="de-DE" smtClean="0"/>
              <a:t>26.01.22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C4F2CE-C2E1-1249-8771-8FE38C04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CC1C53-2D95-B247-9384-A1C5B013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21CB-938B-A34D-A962-F7A2E3F5DA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66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07560D-4096-604A-9E8B-E35C07AE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C6478A-6209-FB43-BEF7-06F8CDB0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82711D-089D-F847-9BDB-7694E8BCA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0FE-3040-4747-B9DC-A3C20B8D2878}" type="datetimeFigureOut">
              <a:rPr lang="de-DE" smtClean="0"/>
              <a:t>26.01.22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8604F2-A2B4-9946-ADD8-A67C4987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19FC4B-884D-0349-A0F7-602FDFF19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21CB-938B-A34D-A962-F7A2E3F5DA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9906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A8222C-D91D-CE46-A995-48831005E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70877A-EF2D-1542-83A5-581796D0A1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169FD0-94D8-F549-B9D1-5D3ECB9C3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AF6E06C-11CE-774F-85D8-1D440A3F6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0FE-3040-4747-B9DC-A3C20B8D2878}" type="datetimeFigureOut">
              <a:rPr lang="de-DE" smtClean="0"/>
              <a:t>26.01.22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E023B6-3BFC-9B44-8F26-403B02D13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13AA95-EA02-2A4E-AFC1-0C4A5EEB3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21CB-938B-A34D-A962-F7A2E3F5DA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255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BA247-139E-2043-B667-66C15F5A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D011CA-74E9-B54F-97B7-35DFA5D2E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6222CA2-3D30-624E-9BBD-EAADEBC0C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7B69CE-231D-7244-A563-78B42C04E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9B0B166-0152-264D-B325-D2DD18B03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9EA2DC4-F80D-774C-8689-78F836D1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0FE-3040-4747-B9DC-A3C20B8D2878}" type="datetimeFigureOut">
              <a:rPr lang="de-DE" smtClean="0"/>
              <a:t>26.01.22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E5CE723-7A4B-C94D-A8D0-FFC3CE37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6D407A2-94AD-9240-93A5-242C7C458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21CB-938B-A34D-A962-F7A2E3F5DA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427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2E0B2B-87C0-874B-8B58-3AAED030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DB3AA6-1955-4040-8470-18C8C722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0FE-3040-4747-B9DC-A3C20B8D2878}" type="datetimeFigureOut">
              <a:rPr lang="de-DE" smtClean="0"/>
              <a:t>26.01.22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729E6EF-A5E9-BE42-AA19-733316AB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3881FE-0044-1A4C-A18F-5B47E21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21CB-938B-A34D-A962-F7A2E3F5DA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07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70411AB-7616-6E47-8A4B-33CC79985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0FE-3040-4747-B9DC-A3C20B8D2878}" type="datetimeFigureOut">
              <a:rPr lang="de-DE" smtClean="0"/>
              <a:t>26.01.22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4A9-B3FF-1846-97E8-74F87FDA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C03EFE-2C1A-C54E-9499-D476CE8A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21CB-938B-A34D-A962-F7A2E3F5DA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55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9C64E-18BF-B04C-8C7A-1CB98841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A425D0-468A-964D-91C6-4401F775F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43E856-9323-6A44-9B4F-D58521192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2A7FE96-5A72-D54A-A5A9-A8E347B0E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0FE-3040-4747-B9DC-A3C20B8D2878}" type="datetimeFigureOut">
              <a:rPr lang="de-DE" smtClean="0"/>
              <a:t>26.01.22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01D52A6-DB09-DE42-A11C-0451500EC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4B9687-4E5C-034D-A43A-ADDCCF53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21CB-938B-A34D-A962-F7A2E3F5DA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6861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5AE7C-9E25-6445-BD91-1F7303EF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2C1A0E-6DB3-A04D-A986-91BFD1213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DE66BC2-78D7-6145-9FDE-FE1E4697F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EDBE47-BC64-EB49-B38A-A59885417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0FE-3040-4747-B9DC-A3C20B8D2878}" type="datetimeFigureOut">
              <a:rPr lang="de-DE" smtClean="0"/>
              <a:t>26.01.22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0A0224-E502-6E49-80CB-D738C8B78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C356D5-27F5-654F-9503-A7704C65B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21CB-938B-A34D-A962-F7A2E3F5DA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4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3ECF94A-6A9B-DA4E-9BAC-5656242BC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B49FE0-7F59-794B-B148-D542E47B0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B826CE-5533-5F4A-8E16-06AE9029A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BB0FE-3040-4747-B9DC-A3C20B8D2878}" type="datetimeFigureOut">
              <a:rPr lang="de-DE" smtClean="0"/>
              <a:t>26.01.22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411C19-61E9-C94B-B69A-BEBE8A2F8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6F3504-61B1-B14C-B2CA-59A7EBD81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521CB-938B-A34D-A962-F7A2E3F5DA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10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72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0B41D4-169B-C14E-89E7-91BAD8095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082" y="3443439"/>
            <a:ext cx="4805996" cy="2657324"/>
          </a:xfrm>
        </p:spPr>
        <p:txBody>
          <a:bodyPr anchor="t">
            <a:normAutofit fontScale="90000"/>
          </a:bodyPr>
          <a:lstStyle/>
          <a:p>
            <a:r>
              <a:rPr lang="de-DE" sz="4000" dirty="0">
                <a:solidFill>
                  <a:schemeClr val="tx2"/>
                </a:solidFill>
              </a:rPr>
              <a:t>Kindergarten für Alle</a:t>
            </a:r>
            <a:br>
              <a:rPr lang="de-DE" sz="4000" dirty="0">
                <a:solidFill>
                  <a:schemeClr val="tx2"/>
                </a:solidFill>
              </a:rPr>
            </a:br>
            <a:r>
              <a:rPr lang="de-DE" sz="4000" dirty="0">
                <a:solidFill>
                  <a:schemeClr val="tx2"/>
                </a:solidFill>
              </a:rPr>
              <a:t>Bilder unserer Räumlichkeiten</a:t>
            </a:r>
            <a:br>
              <a:rPr lang="de-DE" sz="4000" dirty="0">
                <a:solidFill>
                  <a:schemeClr val="tx2"/>
                </a:solidFill>
              </a:rPr>
            </a:br>
            <a:br>
              <a:rPr lang="de-DE" sz="4000" dirty="0">
                <a:solidFill>
                  <a:schemeClr val="tx2"/>
                </a:solidFill>
              </a:rPr>
            </a:br>
            <a:r>
              <a:rPr lang="de-DE" sz="2700" dirty="0">
                <a:solidFill>
                  <a:schemeClr val="tx2"/>
                </a:solidFill>
              </a:rPr>
              <a:t>Architekt: Alois Zierl</a:t>
            </a:r>
            <a:br>
              <a:rPr lang="de-DE" sz="2700" dirty="0">
                <a:solidFill>
                  <a:schemeClr val="tx2"/>
                </a:solidFill>
              </a:rPr>
            </a:br>
            <a:r>
              <a:rPr lang="de-DE" sz="2700" dirty="0">
                <a:solidFill>
                  <a:schemeClr val="tx2"/>
                </a:solidFill>
              </a:rPr>
              <a:t>Tischlerei: Sumper</a:t>
            </a:r>
          </a:p>
        </p:txBody>
      </p:sp>
      <p:pic>
        <p:nvPicPr>
          <p:cNvPr id="1028" name="Picture 4" descr="Kindergarten für Alle | Integrationskindergarten Innsbruck">
            <a:extLst>
              <a:ext uri="{FF2B5EF4-FFF2-40B4-BE49-F238E27FC236}">
                <a16:creationId xmlns:a16="http://schemas.microsoft.com/office/drawing/2014/main" id="{06A41F24-B186-664F-AFE0-484B5C2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69" y="1445469"/>
            <a:ext cx="6374655" cy="3615156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2" name="Group 76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033" name="Freeform: Shape 77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4" name="Freeform: Shape 78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5" name="Freeform: Shape 79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66541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k 4" descr="Ein Bild, das drinnen, gelb enthält.&#10;&#10;Automatisch generierte Beschreibung">
            <a:extLst>
              <a:ext uri="{FF2B5EF4-FFF2-40B4-BE49-F238E27FC236}">
                <a16:creationId xmlns:a16="http://schemas.microsoft.com/office/drawing/2014/main" id="{C59422D2-6AFC-8A4D-8586-AA0E39E63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6" name="Stern mit 5 Zacken 5">
            <a:extLst>
              <a:ext uri="{FF2B5EF4-FFF2-40B4-BE49-F238E27FC236}">
                <a16:creationId xmlns:a16="http://schemas.microsoft.com/office/drawing/2014/main" id="{FC7F21CD-8BA6-6848-892C-10E37E42E56E}"/>
              </a:ext>
            </a:extLst>
          </p:cNvPr>
          <p:cNvSpPr/>
          <p:nvPr/>
        </p:nvSpPr>
        <p:spPr>
          <a:xfrm>
            <a:off x="7503090" y="0"/>
            <a:ext cx="801666" cy="70145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571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k 4" descr="Ein Bild, das Text, Boden, drinnen, Fenster enthält.&#10;&#10;Automatisch generierte Beschreibung">
            <a:extLst>
              <a:ext uri="{FF2B5EF4-FFF2-40B4-BE49-F238E27FC236}">
                <a16:creationId xmlns:a16="http://schemas.microsoft.com/office/drawing/2014/main" id="{ECB89BEF-12BA-E649-AAE3-990BE4AC2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D56FB76-F5E8-9149-B585-10DC20E59DF7}"/>
              </a:ext>
            </a:extLst>
          </p:cNvPr>
          <p:cNvSpPr txBox="1"/>
          <p:nvPr/>
        </p:nvSpPr>
        <p:spPr>
          <a:xfrm>
            <a:off x="7786688" y="544353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Essbereich</a:t>
            </a:r>
          </a:p>
        </p:txBody>
      </p:sp>
    </p:spTree>
    <p:extLst>
      <p:ext uri="{BB962C8B-B14F-4D97-AF65-F5344CB8AC3E}">
        <p14:creationId xmlns:p14="http://schemas.microsoft.com/office/powerpoint/2010/main" val="3681940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k 4" descr="Ein Bild, das drinnen, Wand, Boden, gelb enthält.&#10;&#10;Automatisch generierte Beschreibung">
            <a:extLst>
              <a:ext uri="{FF2B5EF4-FFF2-40B4-BE49-F238E27FC236}">
                <a16:creationId xmlns:a16="http://schemas.microsoft.com/office/drawing/2014/main" id="{4A861D86-675F-364E-A9A2-7986CAAF8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633" r="1" b="9887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99CDB51-9C02-F04E-961B-091D866F7103}"/>
              </a:ext>
            </a:extLst>
          </p:cNvPr>
          <p:cNvSpPr txBox="1"/>
          <p:nvPr/>
        </p:nvSpPr>
        <p:spPr>
          <a:xfrm>
            <a:off x="3529013" y="5672138"/>
            <a:ext cx="347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Garderobe</a:t>
            </a:r>
          </a:p>
        </p:txBody>
      </p:sp>
    </p:spTree>
    <p:extLst>
      <p:ext uri="{BB962C8B-B14F-4D97-AF65-F5344CB8AC3E}">
        <p14:creationId xmlns:p14="http://schemas.microsoft.com/office/powerpoint/2010/main" val="654850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indergarten für Alle, Innsbruck - alois zierl architekt">
            <a:extLst>
              <a:ext uri="{FF2B5EF4-FFF2-40B4-BE49-F238E27FC236}">
                <a16:creationId xmlns:a16="http://schemas.microsoft.com/office/drawing/2014/main" id="{5B0B6572-4E4D-B04A-984C-0190AA4D8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r="1" b="1"/>
          <a:stretch/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5F9B260-D73F-F34E-9CC2-9241D49A5F62}"/>
              </a:ext>
            </a:extLst>
          </p:cNvPr>
          <p:cNvSpPr txBox="1"/>
          <p:nvPr/>
        </p:nvSpPr>
        <p:spPr>
          <a:xfrm>
            <a:off x="7629525" y="6086475"/>
            <a:ext cx="414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Bewegungsraum</a:t>
            </a:r>
          </a:p>
        </p:txBody>
      </p:sp>
    </p:spTree>
    <p:extLst>
      <p:ext uri="{BB962C8B-B14F-4D97-AF65-F5344CB8AC3E}">
        <p14:creationId xmlns:p14="http://schemas.microsoft.com/office/powerpoint/2010/main" val="46268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ndergarten für Alle, Innsbruck - alois zierl architekt">
            <a:extLst>
              <a:ext uri="{FF2B5EF4-FFF2-40B4-BE49-F238E27FC236}">
                <a16:creationId xmlns:a16="http://schemas.microsoft.com/office/drawing/2014/main" id="{06FFC440-4F6E-2643-80D4-AA8389243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r="1" b="1"/>
          <a:stretch/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34752F9-D41D-8348-80E4-2FFF739FDF21}"/>
              </a:ext>
            </a:extLst>
          </p:cNvPr>
          <p:cNvSpPr txBox="1"/>
          <p:nvPr/>
        </p:nvSpPr>
        <p:spPr>
          <a:xfrm>
            <a:off x="7658100" y="6172200"/>
            <a:ext cx="374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Bewegungsraum</a:t>
            </a:r>
          </a:p>
        </p:txBody>
      </p:sp>
    </p:spTree>
    <p:extLst>
      <p:ext uri="{BB962C8B-B14F-4D97-AF65-F5344CB8AC3E}">
        <p14:creationId xmlns:p14="http://schemas.microsoft.com/office/powerpoint/2010/main" val="1934835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Decke, Boden, drinnen, Wand enthält.&#10;&#10;Automatisch generierte Beschreibung">
            <a:extLst>
              <a:ext uri="{FF2B5EF4-FFF2-40B4-BE49-F238E27FC236}">
                <a16:creationId xmlns:a16="http://schemas.microsoft.com/office/drawing/2014/main" id="{C3D2569A-C6F2-E243-AA78-97B9DC992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74" r="1" b="10845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96445E5-6E86-E849-884A-A10AB81A3BCC}"/>
              </a:ext>
            </a:extLst>
          </p:cNvPr>
          <p:cNvSpPr txBox="1"/>
          <p:nvPr/>
        </p:nvSpPr>
        <p:spPr>
          <a:xfrm>
            <a:off x="3786188" y="5772150"/>
            <a:ext cx="512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Großer Bewegungsraum</a:t>
            </a:r>
          </a:p>
        </p:txBody>
      </p:sp>
    </p:spTree>
    <p:extLst>
      <p:ext uri="{BB962C8B-B14F-4D97-AF65-F5344CB8AC3E}">
        <p14:creationId xmlns:p14="http://schemas.microsoft.com/office/powerpoint/2010/main" val="592590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Kindergarten für Alle, Innsbruck - alois zierl architekt">
            <a:extLst>
              <a:ext uri="{FF2B5EF4-FFF2-40B4-BE49-F238E27FC236}">
                <a16:creationId xmlns:a16="http://schemas.microsoft.com/office/drawing/2014/main" id="{45FD4A67-ACF0-D74C-8D95-491F5DC7F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r="1" b="1"/>
          <a:stretch/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B4C6124-F08E-9C40-9F2F-3766B099BEC5}"/>
              </a:ext>
            </a:extLst>
          </p:cNvPr>
          <p:cNvSpPr txBox="1"/>
          <p:nvPr/>
        </p:nvSpPr>
        <p:spPr>
          <a:xfrm>
            <a:off x="2800350" y="5886450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Gruppenraum</a:t>
            </a:r>
          </a:p>
        </p:txBody>
      </p:sp>
    </p:spTree>
    <p:extLst>
      <p:ext uri="{BB962C8B-B14F-4D97-AF65-F5344CB8AC3E}">
        <p14:creationId xmlns:p14="http://schemas.microsoft.com/office/powerpoint/2010/main" val="38246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Kindergarten für Alle Innsbruck">
            <a:extLst>
              <a:ext uri="{FF2B5EF4-FFF2-40B4-BE49-F238E27FC236}">
                <a16:creationId xmlns:a16="http://schemas.microsoft.com/office/drawing/2014/main" id="{6A9BFDAE-109D-5442-B092-1685BC5F2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2" r="1" b="12857"/>
          <a:stretch/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2B8E6B6-755F-3241-9C4B-5ED71F54246C}"/>
              </a:ext>
            </a:extLst>
          </p:cNvPr>
          <p:cNvSpPr txBox="1"/>
          <p:nvPr/>
        </p:nvSpPr>
        <p:spPr>
          <a:xfrm>
            <a:off x="1828800" y="6015038"/>
            <a:ext cx="3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Zweite Ebene: Gruppenraum</a:t>
            </a:r>
          </a:p>
        </p:txBody>
      </p:sp>
    </p:spTree>
    <p:extLst>
      <p:ext uri="{BB962C8B-B14F-4D97-AF65-F5344CB8AC3E}">
        <p14:creationId xmlns:p14="http://schemas.microsoft.com/office/powerpoint/2010/main" val="2913091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146" name="Picture 2" descr="Kindergarten für Alle Innsbruck">
            <a:extLst>
              <a:ext uri="{FF2B5EF4-FFF2-40B4-BE49-F238E27FC236}">
                <a16:creationId xmlns:a16="http://schemas.microsoft.com/office/drawing/2014/main" id="{2F1C5A2A-EB79-084B-8E37-B1CEB7DEA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"/>
          <a:stretch/>
        </p:blipFill>
        <p:spPr bwMode="auto"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20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fik 6" descr="Ein Bild, das Text, drinnen, Wand, Boden enthält.&#10;&#10;Automatisch generierte Beschreibung">
            <a:extLst>
              <a:ext uri="{FF2B5EF4-FFF2-40B4-BE49-F238E27FC236}">
                <a16:creationId xmlns:a16="http://schemas.microsoft.com/office/drawing/2014/main" id="{54E62257-2DB6-E148-895D-35352AD91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58" r="1" b="3066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3611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k 4" descr="Ein Bild, das Wand, drinnen, Boden, gelb enthält.&#10;&#10;Automatisch generierte Beschreibung">
            <a:extLst>
              <a:ext uri="{FF2B5EF4-FFF2-40B4-BE49-F238E27FC236}">
                <a16:creationId xmlns:a16="http://schemas.microsoft.com/office/drawing/2014/main" id="{1727812D-5E5B-F246-96F9-E22670696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22" r="1" b="2119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0640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Macintosh PowerPoint</Application>
  <PresentationFormat>Breitbild</PresentationFormat>
  <Paragraphs>8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Meiryo</vt:lpstr>
      <vt:lpstr>Arial</vt:lpstr>
      <vt:lpstr>Calibri</vt:lpstr>
      <vt:lpstr>Calibri Light</vt:lpstr>
      <vt:lpstr>Office</vt:lpstr>
      <vt:lpstr>Kindergarten für Alle Bilder unserer Räumlichkeiten  Architekt: Alois Zierl Tischlerei: Sumper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Kindergarten für Alle Bilder unserer Räumlichkeiten  Architekt: Alois Zierl Tischlerei: Sumper</dc:title>
  <dc:creator>Isabella Prantner</dc:creator>
  <cp:lastModifiedBy>Isabella Prantner</cp:lastModifiedBy>
  <cp:revision>1</cp:revision>
  <dcterms:created xsi:type="dcterms:W3CDTF">2022-01-26T06:39:12Z</dcterms:created>
  <dcterms:modified xsi:type="dcterms:W3CDTF">2022-01-26T07:31:15Z</dcterms:modified>
</cp:coreProperties>
</file>